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89" autoAdjust="0"/>
    <p:restoredTop sz="94660"/>
  </p:normalViewPr>
  <p:slideViewPr>
    <p:cSldViewPr snapToGrid="0" snapToObjects="1">
      <p:cViewPr varScale="1">
        <p:scale>
          <a:sx n="101" d="100"/>
          <a:sy n="101" d="100"/>
        </p:scale>
        <p:origin x="-146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media/image10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9/14/12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9/14/12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9/14/12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9/14/12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9/14/12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9/14/12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9/14/12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9/14/12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9/14/12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9/14/12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9/14/12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9/14/12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52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0"/>
            <a:ext cx="89452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906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034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190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872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649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684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1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164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830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10">
        <p:fad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365</TotalTime>
  <Words>0</Words>
  <Application>Microsoft Macintosh PowerPoint</Application>
  <PresentationFormat>On-screen Show (4:3)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Kapil Grover</cp:lastModifiedBy>
  <cp:revision>48</cp:revision>
  <dcterms:created xsi:type="dcterms:W3CDTF">2010-04-12T23:12:02Z</dcterms:created>
  <dcterms:modified xsi:type="dcterms:W3CDTF">2012-09-14T22:12:57Z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